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601200" cy="7315200"/>
  <p:notesSz cx="7077075" cy="9004300"/>
  <p:defaultTextStyle>
    <a:defPPr>
      <a:defRPr lang="en-US"/>
    </a:defPPr>
    <a:lvl1pPr marL="0" algn="l" defTabSz="96652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3263" algn="l" defTabSz="96652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6526" algn="l" defTabSz="96652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49788" algn="l" defTabSz="96652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33052" algn="l" defTabSz="96652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16316" algn="l" defTabSz="96652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99579" algn="l" defTabSz="96652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82842" algn="l" defTabSz="96652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66104" algn="l" defTabSz="96652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5" autoAdjust="0"/>
    <p:restoredTop sz="94664" autoAdjust="0"/>
  </p:normalViewPr>
  <p:slideViewPr>
    <p:cSldViewPr>
      <p:cViewPr>
        <p:scale>
          <a:sx n="54" d="100"/>
          <a:sy n="54" d="100"/>
        </p:scale>
        <p:origin x="-1950" y="-402"/>
      </p:cViewPr>
      <p:guideLst>
        <p:guide orient="horz" pos="2304"/>
        <p:guide pos="30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F95C02-8989-485D-A717-DF50BC5128EF}" type="datetimeFigureOut">
              <a:rPr lang="en-US"/>
              <a:t>7/29/2014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44638" y="1125538"/>
            <a:ext cx="3987800" cy="30384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333875"/>
            <a:ext cx="5661025" cy="35448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53450"/>
            <a:ext cx="3067050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553450"/>
            <a:ext cx="3067050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605D16-C71F-4873-8CBA-3F909E608FD6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299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605D16-C71F-4873-8CBA-3F909E608FD6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532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272456"/>
            <a:ext cx="8161020" cy="1568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4145280"/>
            <a:ext cx="6720840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3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65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9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33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6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99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828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66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0870" y="292950"/>
            <a:ext cx="2160270" cy="624162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0060" y="292950"/>
            <a:ext cx="6320790" cy="62416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4700695"/>
            <a:ext cx="8161020" cy="1452880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3100497"/>
            <a:ext cx="8161020" cy="1600199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326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652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4978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3305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163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9957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8284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6610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60" y="1706883"/>
            <a:ext cx="4240530" cy="4827694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0610" y="1706883"/>
            <a:ext cx="4240530" cy="4827694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1" y="1637455"/>
            <a:ext cx="4242197" cy="68241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263" indent="0">
              <a:buNone/>
              <a:defRPr sz="2100" b="1"/>
            </a:lvl2pPr>
            <a:lvl3pPr marL="966526" indent="0">
              <a:buNone/>
              <a:defRPr sz="1900" b="1"/>
            </a:lvl3pPr>
            <a:lvl4pPr marL="1449788" indent="0">
              <a:buNone/>
              <a:defRPr sz="1700" b="1"/>
            </a:lvl4pPr>
            <a:lvl5pPr marL="1933052" indent="0">
              <a:buNone/>
              <a:defRPr sz="1700" b="1"/>
            </a:lvl5pPr>
            <a:lvl6pPr marL="2416316" indent="0">
              <a:buNone/>
              <a:defRPr sz="1700" b="1"/>
            </a:lvl6pPr>
            <a:lvl7pPr marL="2899579" indent="0">
              <a:buNone/>
              <a:defRPr sz="1700" b="1"/>
            </a:lvl7pPr>
            <a:lvl8pPr marL="3382842" indent="0">
              <a:buNone/>
              <a:defRPr sz="1700" b="1"/>
            </a:lvl8pPr>
            <a:lvl9pPr marL="3866104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1" y="2319868"/>
            <a:ext cx="4242197" cy="421470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9" y="1637455"/>
            <a:ext cx="4243864" cy="68241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263" indent="0">
              <a:buNone/>
              <a:defRPr sz="2100" b="1"/>
            </a:lvl2pPr>
            <a:lvl3pPr marL="966526" indent="0">
              <a:buNone/>
              <a:defRPr sz="1900" b="1"/>
            </a:lvl3pPr>
            <a:lvl4pPr marL="1449788" indent="0">
              <a:buNone/>
              <a:defRPr sz="1700" b="1"/>
            </a:lvl4pPr>
            <a:lvl5pPr marL="1933052" indent="0">
              <a:buNone/>
              <a:defRPr sz="1700" b="1"/>
            </a:lvl5pPr>
            <a:lvl6pPr marL="2416316" indent="0">
              <a:buNone/>
              <a:defRPr sz="1700" b="1"/>
            </a:lvl6pPr>
            <a:lvl7pPr marL="2899579" indent="0">
              <a:buNone/>
              <a:defRPr sz="1700" b="1"/>
            </a:lvl7pPr>
            <a:lvl8pPr marL="3382842" indent="0">
              <a:buNone/>
              <a:defRPr sz="1700" b="1"/>
            </a:lvl8pPr>
            <a:lvl9pPr marL="3866104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9" y="2319868"/>
            <a:ext cx="4243864" cy="421470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2" y="291253"/>
            <a:ext cx="3158729" cy="123952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4" y="291256"/>
            <a:ext cx="5367339" cy="6243321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2" y="1530776"/>
            <a:ext cx="3158729" cy="5003801"/>
          </a:xfrm>
        </p:spPr>
        <p:txBody>
          <a:bodyPr/>
          <a:lstStyle>
            <a:lvl1pPr marL="0" indent="0">
              <a:buNone/>
              <a:defRPr sz="1500"/>
            </a:lvl1pPr>
            <a:lvl2pPr marL="483263" indent="0">
              <a:buNone/>
              <a:defRPr sz="1300"/>
            </a:lvl2pPr>
            <a:lvl3pPr marL="966526" indent="0">
              <a:buNone/>
              <a:defRPr sz="1100"/>
            </a:lvl3pPr>
            <a:lvl4pPr marL="1449788" indent="0">
              <a:buNone/>
              <a:defRPr sz="1000"/>
            </a:lvl4pPr>
            <a:lvl5pPr marL="1933052" indent="0">
              <a:buNone/>
              <a:defRPr sz="1000"/>
            </a:lvl5pPr>
            <a:lvl6pPr marL="2416316" indent="0">
              <a:buNone/>
              <a:defRPr sz="1000"/>
            </a:lvl6pPr>
            <a:lvl7pPr marL="2899579" indent="0">
              <a:buNone/>
              <a:defRPr sz="1000"/>
            </a:lvl7pPr>
            <a:lvl8pPr marL="3382842" indent="0">
              <a:buNone/>
              <a:defRPr sz="1000"/>
            </a:lvl8pPr>
            <a:lvl9pPr marL="3866104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5120642"/>
            <a:ext cx="5760720" cy="604521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653627"/>
            <a:ext cx="5760720" cy="4389120"/>
          </a:xfrm>
        </p:spPr>
        <p:txBody>
          <a:bodyPr/>
          <a:lstStyle>
            <a:lvl1pPr marL="0" indent="0">
              <a:buNone/>
              <a:defRPr sz="3400"/>
            </a:lvl1pPr>
            <a:lvl2pPr marL="483263" indent="0">
              <a:buNone/>
              <a:defRPr sz="3000"/>
            </a:lvl2pPr>
            <a:lvl3pPr marL="966526" indent="0">
              <a:buNone/>
              <a:defRPr sz="2500"/>
            </a:lvl3pPr>
            <a:lvl4pPr marL="1449788" indent="0">
              <a:buNone/>
              <a:defRPr sz="2100"/>
            </a:lvl4pPr>
            <a:lvl5pPr marL="1933052" indent="0">
              <a:buNone/>
              <a:defRPr sz="2100"/>
            </a:lvl5pPr>
            <a:lvl6pPr marL="2416316" indent="0">
              <a:buNone/>
              <a:defRPr sz="2100"/>
            </a:lvl6pPr>
            <a:lvl7pPr marL="2899579" indent="0">
              <a:buNone/>
              <a:defRPr sz="2100"/>
            </a:lvl7pPr>
            <a:lvl8pPr marL="3382842" indent="0">
              <a:buNone/>
              <a:defRPr sz="2100"/>
            </a:lvl8pPr>
            <a:lvl9pPr marL="3866104" indent="0">
              <a:buNone/>
              <a:defRPr sz="21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5725163"/>
            <a:ext cx="5760720" cy="858519"/>
          </a:xfrm>
        </p:spPr>
        <p:txBody>
          <a:bodyPr/>
          <a:lstStyle>
            <a:lvl1pPr marL="0" indent="0">
              <a:buNone/>
              <a:defRPr sz="1500"/>
            </a:lvl1pPr>
            <a:lvl2pPr marL="483263" indent="0">
              <a:buNone/>
              <a:defRPr sz="1300"/>
            </a:lvl2pPr>
            <a:lvl3pPr marL="966526" indent="0">
              <a:buNone/>
              <a:defRPr sz="1100"/>
            </a:lvl3pPr>
            <a:lvl4pPr marL="1449788" indent="0">
              <a:buNone/>
              <a:defRPr sz="1000"/>
            </a:lvl4pPr>
            <a:lvl5pPr marL="1933052" indent="0">
              <a:buNone/>
              <a:defRPr sz="1000"/>
            </a:lvl5pPr>
            <a:lvl6pPr marL="2416316" indent="0">
              <a:buNone/>
              <a:defRPr sz="1000"/>
            </a:lvl6pPr>
            <a:lvl7pPr marL="2899579" indent="0">
              <a:buNone/>
              <a:defRPr sz="1000"/>
            </a:lvl7pPr>
            <a:lvl8pPr marL="3382842" indent="0">
              <a:buNone/>
              <a:defRPr sz="1000"/>
            </a:lvl8pPr>
            <a:lvl9pPr marL="3866104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292947"/>
            <a:ext cx="8641080" cy="1219200"/>
          </a:xfrm>
          <a:prstGeom prst="rect">
            <a:avLst/>
          </a:prstGeom>
        </p:spPr>
        <p:txBody>
          <a:bodyPr vert="horz" lIns="96653" tIns="48326" rIns="96653" bIns="4832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1706883"/>
            <a:ext cx="8641080" cy="4827694"/>
          </a:xfrm>
          <a:prstGeom prst="rect">
            <a:avLst/>
          </a:prstGeom>
        </p:spPr>
        <p:txBody>
          <a:bodyPr vert="horz" lIns="96653" tIns="48326" rIns="96653" bIns="4832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6780109"/>
            <a:ext cx="2240280" cy="389467"/>
          </a:xfrm>
          <a:prstGeom prst="rect">
            <a:avLst/>
          </a:prstGeom>
        </p:spPr>
        <p:txBody>
          <a:bodyPr vert="horz" lIns="96653" tIns="48326" rIns="96653" bIns="48326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6780109"/>
            <a:ext cx="3040380" cy="389467"/>
          </a:xfrm>
          <a:prstGeom prst="rect">
            <a:avLst/>
          </a:prstGeom>
        </p:spPr>
        <p:txBody>
          <a:bodyPr vert="horz" lIns="96653" tIns="48326" rIns="96653" bIns="48326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6780109"/>
            <a:ext cx="2240280" cy="389467"/>
          </a:xfrm>
          <a:prstGeom prst="rect">
            <a:avLst/>
          </a:prstGeom>
        </p:spPr>
        <p:txBody>
          <a:bodyPr vert="horz" lIns="96653" tIns="48326" rIns="96653" bIns="48326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6526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2448" indent="-362448" algn="l" defTabSz="966526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5302" indent="-302039" algn="l" defTabSz="966526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8157" indent="-241632" algn="l" defTabSz="966526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91420" indent="-241632" algn="l" defTabSz="966526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4684" indent="-241632" algn="l" defTabSz="966526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57947" indent="-241632" algn="l" defTabSz="966526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1210" indent="-241632" algn="l" defTabSz="966526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24473" indent="-241632" algn="l" defTabSz="966526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07736" indent="-241632" algn="l" defTabSz="966526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652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3263" algn="l" defTabSz="96652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6526" algn="l" defTabSz="96652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9788" algn="l" defTabSz="96652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3052" algn="l" defTabSz="96652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6316" algn="l" defTabSz="96652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99579" algn="l" defTabSz="96652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2842" algn="l" defTabSz="96652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6104" algn="l" defTabSz="96652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1.png"/><Relationship Id="rId7" Type="http://schemas.openxmlformats.org/officeDocument/2006/relationships/hyperlink" Target="mailto:empiha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l_vacca@hotmail.com" TargetMode="External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0070" y="-325119"/>
            <a:ext cx="8161020" cy="156802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SUMMER PROCUREMENT BLITZ!</a:t>
            </a:r>
            <a:endParaRPr lang="en-US" sz="4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3370" y="726440"/>
            <a:ext cx="9067800" cy="178816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We need your help!  </a:t>
            </a:r>
          </a:p>
          <a:p>
            <a:r>
              <a:rPr lang="en-US" sz="2400" dirty="0">
                <a:solidFill>
                  <a:schemeClr val="tx1"/>
                </a:solidFill>
              </a:rPr>
              <a:t>As you are out &amp; about this summer, please ask your favorite businesses to donate an item for our March 2015 Auction. </a:t>
            </a:r>
          </a:p>
          <a:p>
            <a:r>
              <a:rPr lang="en-US" sz="2000" dirty="0">
                <a:solidFill>
                  <a:schemeClr val="tx1"/>
                </a:solidFill>
              </a:rPr>
              <a:t>Auction proceeds support our children’s education.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122669" y="3423920"/>
            <a:ext cx="3280410" cy="251968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vert="horz" lIns="96653" tIns="48326" rIns="96653" bIns="48326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1700" dirty="0" smtClean="0"/>
              <a:t>Most businesses are </a:t>
            </a:r>
            <a:r>
              <a:rPr lang="en-US" sz="1700" u="sng" dirty="0" smtClean="0"/>
              <a:t>more </a:t>
            </a:r>
            <a:r>
              <a:rPr lang="en-US" sz="1700" dirty="0" smtClean="0"/>
              <a:t>than happy to donate to such an important cause. Try:  “Do you ever donate to school auctions?”.  Then give some ideas as to what you would like. 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1700" dirty="0" smtClean="0"/>
              <a:t> Donating is a *win* for them too as it exposes their business to new customers.</a:t>
            </a:r>
            <a:endParaRPr lang="en-US" sz="17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00050" y="2438400"/>
            <a:ext cx="5334000" cy="3251200"/>
          </a:xfrm>
          <a:prstGeom prst="rect">
            <a:avLst/>
          </a:prstGeom>
        </p:spPr>
        <p:txBody>
          <a:bodyPr vert="horz" lIns="96653" tIns="48326" rIns="96653" bIns="48326" rtlCol="0">
            <a:noAutofit/>
          </a:bodyPr>
          <a:lstStyle/>
          <a:p>
            <a:pPr lvl="1" indent="-186259">
              <a:spcBef>
                <a:spcPct val="20000"/>
              </a:spcBef>
              <a:defRPr/>
            </a:pPr>
            <a:r>
              <a:rPr lang="en-US" sz="2500" b="1" u="sng" dirty="0" smtClean="0"/>
              <a:t>Procurement Ideas  </a:t>
            </a:r>
          </a:p>
          <a:p>
            <a:pPr marL="308751" indent="-308751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2100" b="1" dirty="0" smtClean="0"/>
              <a:t>Restaurants </a:t>
            </a:r>
            <a:r>
              <a:rPr lang="en-US" sz="2100" dirty="0" smtClean="0"/>
              <a:t>(casual to fine dining)</a:t>
            </a:r>
            <a:r>
              <a:rPr lang="en-US" sz="2100" b="1" dirty="0" smtClean="0"/>
              <a:t>:</a:t>
            </a:r>
            <a:r>
              <a:rPr lang="en-US" sz="2100" dirty="0" smtClean="0"/>
              <a:t>  dinner for 2+, chef’s table, behind-the-scenes experiences, cooking classes, birthday parties, gift cards </a:t>
            </a:r>
          </a:p>
          <a:p>
            <a:pPr marL="308751" indent="-308751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2100" b="1" dirty="0" smtClean="0"/>
              <a:t>Summer Fun:</a:t>
            </a:r>
            <a:r>
              <a:rPr lang="en-US" sz="2100" dirty="0" smtClean="0"/>
              <a:t>  golf outings, local pool memberships, summer camps and activities</a:t>
            </a:r>
          </a:p>
          <a:p>
            <a:pPr marL="308751" indent="-308751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2100" b="1" dirty="0" smtClean="0"/>
              <a:t>Vacations:  </a:t>
            </a:r>
            <a:r>
              <a:rPr lang="en-US" sz="2100" dirty="0" smtClean="0"/>
              <a:t>hotels (near &amp; far), vacation homes, dining, spa, entertainment</a:t>
            </a:r>
            <a:endParaRPr lang="en-US" sz="2100" dirty="0"/>
          </a:p>
        </p:txBody>
      </p:sp>
      <p:pic>
        <p:nvPicPr>
          <p:cNvPr id="1026" name="Picture 2" descr="C:\Users\Owner\AppData\Local\Microsoft\Windows\Temporary Internet Files\Content.IE5\PETR8XBX\MC900439223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1030" y="0"/>
            <a:ext cx="1280160" cy="1300480"/>
          </a:xfrm>
          <a:prstGeom prst="rect">
            <a:avLst/>
          </a:prstGeom>
          <a:noFill/>
        </p:spPr>
      </p:pic>
      <p:pic>
        <p:nvPicPr>
          <p:cNvPr id="1032" name="Picture 8" descr="C:\Users\Owner\AppData\Local\Microsoft\Windows\Temporary Internet Files\Content.IE5\WSPWT4WE\MC900233518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788160"/>
            <a:ext cx="931685" cy="1116110"/>
          </a:xfrm>
          <a:prstGeom prst="rect">
            <a:avLst/>
          </a:prstGeom>
          <a:noFill/>
        </p:spPr>
      </p:pic>
      <p:pic>
        <p:nvPicPr>
          <p:cNvPr id="1033" name="Picture 9" descr="C:\Users\Owner\AppData\Local\Microsoft\Windows\Temporary Internet Files\Content.IE5\IKWEN1TY\MC900078711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62600" y="2529841"/>
            <a:ext cx="851585" cy="2098297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228600" y="5867400"/>
            <a:ext cx="4648200" cy="983992"/>
          </a:xfrm>
          <a:prstGeom prst="rect">
            <a:avLst/>
          </a:prstGeom>
          <a:noFill/>
          <a:ln w="6350" cap="rnd" cmpd="sng">
            <a:solidFill>
              <a:schemeClr val="tx1"/>
            </a:solidFill>
            <a:bevel/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lIns="96653" tIns="48326" rIns="96653" bIns="48326" rtlCol="0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1800" dirty="0"/>
              <a:t>For procurement forms, contact </a:t>
            </a:r>
            <a:r>
              <a:rPr lang="en-US" sz="1800" dirty="0">
                <a:hlinkClick r:id="rId6"/>
              </a:rPr>
              <a:t>l_vacca@hotmail.com</a:t>
            </a:r>
            <a:r>
              <a:rPr lang="en-US" sz="1800" dirty="0"/>
              <a:t>  or </a:t>
            </a:r>
            <a:r>
              <a:rPr lang="en-US" sz="1800" dirty="0">
                <a:hlinkClick r:id="rId7"/>
              </a:rPr>
              <a:t>empiha@gmail.com</a:t>
            </a:r>
            <a:r>
              <a:rPr lang="en-US" sz="1800" dirty="0"/>
              <a:t> </a:t>
            </a:r>
            <a:endParaRPr lang="en-US" sz="1800" dirty="0">
              <a:hlinkClick r:id="rId7"/>
            </a:endParaRPr>
          </a:p>
          <a:p>
            <a:pPr lvl="0" algn="ctr">
              <a:spcBef>
                <a:spcPct val="20000"/>
              </a:spcBef>
              <a:defRPr/>
            </a:pPr>
            <a:endParaRPr lang="en-US" sz="1800" dirty="0"/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5962649" y="3017520"/>
            <a:ext cx="3760470" cy="487680"/>
          </a:xfrm>
          <a:prstGeom prst="rect">
            <a:avLst/>
          </a:prstGeom>
        </p:spPr>
        <p:txBody>
          <a:bodyPr vert="horz" lIns="96653" tIns="48326" rIns="96653" bIns="48326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b="1" dirty="0" smtClean="0"/>
              <a:t>Not sure how to make the “ask”?  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6012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2649" y="6031046"/>
            <a:ext cx="3268776" cy="8203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170</Words>
  <Application>Microsoft Office PowerPoint</Application>
  <PresentationFormat>Custom</PresentationFormat>
  <Paragraphs>13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SUMMER PROCUREMENT BLITZ!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SUMMER PROCUREMENT BLITZ!</dc:title>
  <dc:creator>Georgia</dc:creator>
  <cp:lastModifiedBy>Sangeet Kindra</cp:lastModifiedBy>
  <cp:revision>41</cp:revision>
  <dcterms:created xsi:type="dcterms:W3CDTF">2006-08-16T00:00:00Z</dcterms:created>
  <dcterms:modified xsi:type="dcterms:W3CDTF">2014-07-29T22:13:37Z</dcterms:modified>
</cp:coreProperties>
</file>